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5" r:id="rId4"/>
  </p:sldMasterIdLst>
  <p:notesMasterIdLst>
    <p:notesMasterId r:id="rId13"/>
  </p:notesMasterIdLst>
  <p:sldIdLst>
    <p:sldId id="715" r:id="rId5"/>
    <p:sldId id="724" r:id="rId6"/>
    <p:sldId id="722" r:id="rId7"/>
    <p:sldId id="712" r:id="rId8"/>
    <p:sldId id="708" r:id="rId9"/>
    <p:sldId id="700" r:id="rId10"/>
    <p:sldId id="716" r:id="rId11"/>
    <p:sldId id="72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Bolton" initials="CB" lastIdx="3" clrIdx="0">
    <p:extLst>
      <p:ext uri="{19B8F6BF-5375-455C-9EA6-DF929625EA0E}">
        <p15:presenceInfo xmlns:p15="http://schemas.microsoft.com/office/powerpoint/2012/main" userId="42254106b65d6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32049-8E52-422B-989A-B10889361C9B}" v="184" dt="2021-07-01T13:20:40.848"/>
    <p1510:client id="{92DC8856-DA89-40EC-AE74-48E1E391A94C}" v="114" dt="2021-07-02T08:58:42.241"/>
    <p1510:client id="{BD7A98C4-48CF-4CC8-BC02-7FED4859481F}" v="432" dt="2021-07-01T15:01:32.80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6529" autoAdjust="0"/>
  </p:normalViewPr>
  <p:slideViewPr>
    <p:cSldViewPr snapToGrid="0">
      <p:cViewPr varScale="1">
        <p:scale>
          <a:sx n="120" d="100"/>
          <a:sy n="120" d="100"/>
        </p:scale>
        <p:origin x="15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yamalima Sengupta" userId="S::shyamalima.sengupta@wfglobal.org::85af7d7c-070b-4c5a-a94b-18da74fac505" providerId="AD" clId="Web-{92DC8856-DA89-40EC-AE74-48E1E391A94C}"/>
    <pc:docChg chg="addSld modSld">
      <pc:chgData name="Shyamalima Sengupta" userId="S::shyamalima.sengupta@wfglobal.org::85af7d7c-070b-4c5a-a94b-18da74fac505" providerId="AD" clId="Web-{92DC8856-DA89-40EC-AE74-48E1E391A94C}" dt="2021-07-02T08:58:42.241" v="58"/>
      <pc:docMkLst>
        <pc:docMk/>
      </pc:docMkLst>
      <pc:sldChg chg="modSp">
        <pc:chgData name="Shyamalima Sengupta" userId="S::shyamalima.sengupta@wfglobal.org::85af7d7c-070b-4c5a-a94b-18da74fac505" providerId="AD" clId="Web-{92DC8856-DA89-40EC-AE74-48E1E391A94C}" dt="2021-07-02T08:30:20.277" v="31" actId="20577"/>
        <pc:sldMkLst>
          <pc:docMk/>
          <pc:sldMk cId="2796242802" sldId="256"/>
        </pc:sldMkLst>
        <pc:spChg chg="mod">
          <ac:chgData name="Shyamalima Sengupta" userId="S::shyamalima.sengupta@wfglobal.org::85af7d7c-070b-4c5a-a94b-18da74fac505" providerId="AD" clId="Web-{92DC8856-DA89-40EC-AE74-48E1E391A94C}" dt="2021-07-02T08:30:20.277" v="31" actId="20577"/>
          <ac:spMkLst>
            <pc:docMk/>
            <pc:sldMk cId="2796242802" sldId="256"/>
            <ac:spMk id="4" creationId="{437D10F2-D825-4F14-8721-CF5105D60893}"/>
          </ac:spMkLst>
        </pc:spChg>
        <pc:spChg chg="mod">
          <ac:chgData name="Shyamalima Sengupta" userId="S::shyamalima.sengupta@wfglobal.org::85af7d7c-070b-4c5a-a94b-18da74fac505" providerId="AD" clId="Web-{92DC8856-DA89-40EC-AE74-48E1E391A94C}" dt="2021-07-02T08:30:08.839" v="28" actId="20577"/>
          <ac:spMkLst>
            <pc:docMk/>
            <pc:sldMk cId="2796242802" sldId="256"/>
            <ac:spMk id="5" creationId="{00000000-0000-0000-0000-000000000000}"/>
          </ac:spMkLst>
        </pc:spChg>
      </pc:sldChg>
      <pc:sldChg chg="addSp modSp">
        <pc:chgData name="Shyamalima Sengupta" userId="S::shyamalima.sengupta@wfglobal.org::85af7d7c-070b-4c5a-a94b-18da74fac505" providerId="AD" clId="Web-{92DC8856-DA89-40EC-AE74-48E1E391A94C}" dt="2021-07-02T08:34:38.677" v="49" actId="1076"/>
        <pc:sldMkLst>
          <pc:docMk/>
          <pc:sldMk cId="3031377703" sldId="700"/>
        </pc:sldMkLst>
        <pc:spChg chg="add">
          <ac:chgData name="Shyamalima Sengupta" userId="S::shyamalima.sengupta@wfglobal.org::85af7d7c-070b-4c5a-a94b-18da74fac505" providerId="AD" clId="Web-{92DC8856-DA89-40EC-AE74-48E1E391A94C}" dt="2021-07-02T08:34:20.833" v="47"/>
          <ac:spMkLst>
            <pc:docMk/>
            <pc:sldMk cId="3031377703" sldId="700"/>
            <ac:spMk id="3" creationId="{CF7CD14A-748B-4569-A2E6-F9DD5F644478}"/>
          </ac:spMkLst>
        </pc:spChg>
        <pc:spChg chg="add">
          <ac:chgData name="Shyamalima Sengupta" userId="S::shyamalima.sengupta@wfglobal.org::85af7d7c-070b-4c5a-a94b-18da74fac505" providerId="AD" clId="Web-{92DC8856-DA89-40EC-AE74-48E1E391A94C}" dt="2021-07-02T08:34:20.849" v="48"/>
          <ac:spMkLst>
            <pc:docMk/>
            <pc:sldMk cId="3031377703" sldId="700"/>
            <ac:spMk id="5" creationId="{04412169-B398-463B-A117-9A5ADC805CA8}"/>
          </ac:spMkLst>
        </pc:spChg>
        <pc:graphicFrameChg chg="mod">
          <ac:chgData name="Shyamalima Sengupta" userId="S::shyamalima.sengupta@wfglobal.org::85af7d7c-070b-4c5a-a94b-18da74fac505" providerId="AD" clId="Web-{92DC8856-DA89-40EC-AE74-48E1E391A94C}" dt="2021-07-02T08:34:38.677" v="49" actId="1076"/>
          <ac:graphicFrameMkLst>
            <pc:docMk/>
            <pc:sldMk cId="3031377703" sldId="700"/>
            <ac:graphicFrameMk id="2" creationId="{985A276B-2EE1-4BC4-A4A4-D35D3FC3EDB9}"/>
          </ac:graphicFrameMkLst>
        </pc:graphicFrameChg>
      </pc:sldChg>
      <pc:sldChg chg="modSp">
        <pc:chgData name="Shyamalima Sengupta" userId="S::shyamalima.sengupta@wfglobal.org::85af7d7c-070b-4c5a-a94b-18da74fac505" providerId="AD" clId="Web-{92DC8856-DA89-40EC-AE74-48E1E391A94C}" dt="2021-07-02T08:33:48.910" v="46" actId="14100"/>
        <pc:sldMkLst>
          <pc:docMk/>
          <pc:sldMk cId="3057890111" sldId="708"/>
        </pc:sldMkLst>
        <pc:spChg chg="mod">
          <ac:chgData name="Shyamalima Sengupta" userId="S::shyamalima.sengupta@wfglobal.org::85af7d7c-070b-4c5a-a94b-18da74fac505" providerId="AD" clId="Web-{92DC8856-DA89-40EC-AE74-48E1E391A94C}" dt="2021-07-02T08:33:48.910" v="46" actId="14100"/>
          <ac:spMkLst>
            <pc:docMk/>
            <pc:sldMk cId="3057890111" sldId="708"/>
            <ac:spMk id="8" creationId="{5F994B43-A0CB-D340-8FBC-9977A7821FF8}"/>
          </ac:spMkLst>
        </pc:spChg>
      </pc:sldChg>
      <pc:sldChg chg="addSp modSp">
        <pc:chgData name="Shyamalima Sengupta" userId="S::shyamalima.sengupta@wfglobal.org::85af7d7c-070b-4c5a-a94b-18da74fac505" providerId="AD" clId="Web-{92DC8856-DA89-40EC-AE74-48E1E391A94C}" dt="2021-07-02T08:33:09.471" v="42"/>
        <pc:sldMkLst>
          <pc:docMk/>
          <pc:sldMk cId="2829497287" sldId="712"/>
        </pc:sldMkLst>
        <pc:spChg chg="add">
          <ac:chgData name="Shyamalima Sengupta" userId="S::shyamalima.sengupta@wfglobal.org::85af7d7c-070b-4c5a-a94b-18da74fac505" providerId="AD" clId="Web-{92DC8856-DA89-40EC-AE74-48E1E391A94C}" dt="2021-07-02T08:33:09.455" v="41"/>
          <ac:spMkLst>
            <pc:docMk/>
            <pc:sldMk cId="2829497287" sldId="712"/>
            <ac:spMk id="3" creationId="{453C5175-F3C0-4EAE-8D1C-0E8BA568E2A5}"/>
          </ac:spMkLst>
        </pc:spChg>
        <pc:spChg chg="mod">
          <ac:chgData name="Shyamalima Sengupta" userId="S::shyamalima.sengupta@wfglobal.org::85af7d7c-070b-4c5a-a94b-18da74fac505" providerId="AD" clId="Web-{92DC8856-DA89-40EC-AE74-48E1E391A94C}" dt="2021-07-02T08:32:26.001" v="40" actId="20577"/>
          <ac:spMkLst>
            <pc:docMk/>
            <pc:sldMk cId="2829497287" sldId="712"/>
            <ac:spMk id="4" creationId="{059DBB15-00ED-415F-9E44-BD9F1EEDD990}"/>
          </ac:spMkLst>
        </pc:spChg>
        <pc:spChg chg="add">
          <ac:chgData name="Shyamalima Sengupta" userId="S::shyamalima.sengupta@wfglobal.org::85af7d7c-070b-4c5a-a94b-18da74fac505" providerId="AD" clId="Web-{92DC8856-DA89-40EC-AE74-48E1E391A94C}" dt="2021-07-02T08:33:09.471" v="42"/>
          <ac:spMkLst>
            <pc:docMk/>
            <pc:sldMk cId="2829497287" sldId="712"/>
            <ac:spMk id="7" creationId="{2A5343DC-3FBA-4F2B-944A-9B7805DC6EDD}"/>
          </ac:spMkLst>
        </pc:spChg>
      </pc:sldChg>
      <pc:sldChg chg="addSp delSp modSp">
        <pc:chgData name="Shyamalima Sengupta" userId="S::shyamalima.sengupta@wfglobal.org::85af7d7c-070b-4c5a-a94b-18da74fac505" providerId="AD" clId="Web-{92DC8856-DA89-40EC-AE74-48E1E391A94C}" dt="2021-07-02T08:56:12.803" v="51"/>
        <pc:sldMkLst>
          <pc:docMk/>
          <pc:sldMk cId="1102602184" sldId="713"/>
        </pc:sldMkLst>
        <pc:picChg chg="add del mod">
          <ac:chgData name="Shyamalima Sengupta" userId="S::shyamalima.sengupta@wfglobal.org::85af7d7c-070b-4c5a-a94b-18da74fac505" providerId="AD" clId="Web-{92DC8856-DA89-40EC-AE74-48E1E391A94C}" dt="2021-07-02T08:56:12.803" v="51"/>
          <ac:picMkLst>
            <pc:docMk/>
            <pc:sldMk cId="1102602184" sldId="713"/>
            <ac:picMk id="4" creationId="{2B5F4D12-D042-4FCC-972A-72097DD3118C}"/>
          </ac:picMkLst>
        </pc:picChg>
      </pc:sldChg>
      <pc:sldChg chg="addSp delSp modSp new">
        <pc:chgData name="Shyamalima Sengupta" userId="S::shyamalima.sengupta@wfglobal.org::85af7d7c-070b-4c5a-a94b-18da74fac505" providerId="AD" clId="Web-{92DC8856-DA89-40EC-AE74-48E1E391A94C}" dt="2021-07-02T08:58:42.241" v="58"/>
        <pc:sldMkLst>
          <pc:docMk/>
          <pc:sldMk cId="3742095451" sldId="714"/>
        </pc:sldMkLst>
        <pc:picChg chg="add del mod">
          <ac:chgData name="Shyamalima Sengupta" userId="S::shyamalima.sengupta@wfglobal.org::85af7d7c-070b-4c5a-a94b-18da74fac505" providerId="AD" clId="Web-{92DC8856-DA89-40EC-AE74-48E1E391A94C}" dt="2021-07-02T08:56:45.350" v="55"/>
          <ac:picMkLst>
            <pc:docMk/>
            <pc:sldMk cId="3742095451" sldId="714"/>
            <ac:picMk id="3" creationId="{E3E10D6F-77A6-4AF5-9179-DB9350DD563C}"/>
          </ac:picMkLst>
        </pc:picChg>
        <pc:picChg chg="add del mod">
          <ac:chgData name="Shyamalima Sengupta" userId="S::shyamalima.sengupta@wfglobal.org::85af7d7c-070b-4c5a-a94b-18da74fac505" providerId="AD" clId="Web-{92DC8856-DA89-40EC-AE74-48E1E391A94C}" dt="2021-07-02T08:58:42.241" v="58"/>
          <ac:picMkLst>
            <pc:docMk/>
            <pc:sldMk cId="3742095451" sldId="714"/>
            <ac:picMk id="4" creationId="{05DEC5AC-0A74-4BF8-827A-0D56F06C96FC}"/>
          </ac:picMkLst>
        </pc:picChg>
      </pc:sldChg>
    </pc:docChg>
  </pc:docChgLst>
  <pc:docChgLst>
    <pc:chgData name="Shyamalima Sengupta" userId="S::shyamalima.sengupta@wfglobal.org::85af7d7c-070b-4c5a-a94b-18da74fac505" providerId="AD" clId="Web-{0AA32049-8E52-422B-989A-B10889361C9B}"/>
    <pc:docChg chg="modSld">
      <pc:chgData name="Shyamalima Sengupta" userId="S::shyamalima.sengupta@wfglobal.org::85af7d7c-070b-4c5a-a94b-18da74fac505" providerId="AD" clId="Web-{0AA32049-8E52-422B-989A-B10889361C9B}" dt="2021-07-01T13:20:11.659" v="92"/>
      <pc:docMkLst>
        <pc:docMk/>
      </pc:docMkLst>
      <pc:sldChg chg="modSp">
        <pc:chgData name="Shyamalima Sengupta" userId="S::shyamalima.sengupta@wfglobal.org::85af7d7c-070b-4c5a-a94b-18da74fac505" providerId="AD" clId="Web-{0AA32049-8E52-422B-989A-B10889361C9B}" dt="2021-07-01T13:18:31.968" v="85" actId="20577"/>
        <pc:sldMkLst>
          <pc:docMk/>
          <pc:sldMk cId="980234744" sldId="266"/>
        </pc:sldMkLst>
        <pc:spChg chg="mod">
          <ac:chgData name="Shyamalima Sengupta" userId="S::shyamalima.sengupta@wfglobal.org::85af7d7c-070b-4c5a-a94b-18da74fac505" providerId="AD" clId="Web-{0AA32049-8E52-422B-989A-B10889361C9B}" dt="2021-07-01T13:18:31.968" v="85" actId="20577"/>
          <ac:spMkLst>
            <pc:docMk/>
            <pc:sldMk cId="980234744" sldId="266"/>
            <ac:spMk id="12" creationId="{085D4C47-D010-4E3F-A747-91BD2A528E2B}"/>
          </ac:spMkLst>
        </pc:spChg>
      </pc:sldChg>
      <pc:sldChg chg="modSp">
        <pc:chgData name="Shyamalima Sengupta" userId="S::shyamalima.sengupta@wfglobal.org::85af7d7c-070b-4c5a-a94b-18da74fac505" providerId="AD" clId="Web-{0AA32049-8E52-422B-989A-B10889361C9B}" dt="2021-07-01T13:20:11.659" v="92"/>
        <pc:sldMkLst>
          <pc:docMk/>
          <pc:sldMk cId="4132742964" sldId="688"/>
        </pc:sldMkLst>
        <pc:graphicFrameChg chg="mod modGraphic">
          <ac:chgData name="Shyamalima Sengupta" userId="S::shyamalima.sengupta@wfglobal.org::85af7d7c-070b-4c5a-a94b-18da74fac505" providerId="AD" clId="Web-{0AA32049-8E52-422B-989A-B10889361C9B}" dt="2021-07-01T13:20:11.659" v="92"/>
          <ac:graphicFrameMkLst>
            <pc:docMk/>
            <pc:sldMk cId="4132742964" sldId="688"/>
            <ac:graphicFrameMk id="3" creationId="{2646DCB8-3582-473B-B847-4CA3E8FF2520}"/>
          </ac:graphicFrameMkLst>
        </pc:graphicFrameChg>
      </pc:sldChg>
      <pc:sldChg chg="modSp">
        <pc:chgData name="Shyamalima Sengupta" userId="S::shyamalima.sengupta@wfglobal.org::85af7d7c-070b-4c5a-a94b-18da74fac505" providerId="AD" clId="Web-{0AA32049-8E52-422B-989A-B10889361C9B}" dt="2021-07-01T13:17:10.262" v="82" actId="20577"/>
        <pc:sldMkLst>
          <pc:docMk/>
          <pc:sldMk cId="2050516150" sldId="695"/>
        </pc:sldMkLst>
        <pc:spChg chg="mod">
          <ac:chgData name="Shyamalima Sengupta" userId="S::shyamalima.sengupta@wfglobal.org::85af7d7c-070b-4c5a-a94b-18da74fac505" providerId="AD" clId="Web-{0AA32049-8E52-422B-989A-B10889361C9B}" dt="2021-07-01T13:15:11.539" v="55" actId="20577"/>
          <ac:spMkLst>
            <pc:docMk/>
            <pc:sldMk cId="2050516150" sldId="695"/>
            <ac:spMk id="5" creationId="{AD814F8D-DF60-4878-A566-2568B4523134}"/>
          </ac:spMkLst>
        </pc:spChg>
        <pc:spChg chg="mod">
          <ac:chgData name="Shyamalima Sengupta" userId="S::shyamalima.sengupta@wfglobal.org::85af7d7c-070b-4c5a-a94b-18da74fac505" providerId="AD" clId="Web-{0AA32049-8E52-422B-989A-B10889361C9B}" dt="2021-07-01T13:15:29.430" v="61" actId="20577"/>
          <ac:spMkLst>
            <pc:docMk/>
            <pc:sldMk cId="2050516150" sldId="695"/>
            <ac:spMk id="20" creationId="{90C9D516-E9AA-4AF0-8DDD-19515395CAF6}"/>
          </ac:spMkLst>
        </pc:spChg>
        <pc:spChg chg="mod">
          <ac:chgData name="Shyamalima Sengupta" userId="S::shyamalima.sengupta@wfglobal.org::85af7d7c-070b-4c5a-a94b-18da74fac505" providerId="AD" clId="Web-{0AA32049-8E52-422B-989A-B10889361C9B}" dt="2021-07-01T13:17:10.262" v="82" actId="20577"/>
          <ac:spMkLst>
            <pc:docMk/>
            <pc:sldMk cId="2050516150" sldId="695"/>
            <ac:spMk id="26" creationId="{CF0DBDE5-184F-4210-A205-F43165B652FE}"/>
          </ac:spMkLst>
        </pc:spChg>
      </pc:sldChg>
      <pc:sldChg chg="modSp">
        <pc:chgData name="Shyamalima Sengupta" userId="S::shyamalima.sengupta@wfglobal.org::85af7d7c-070b-4c5a-a94b-18da74fac505" providerId="AD" clId="Web-{0AA32049-8E52-422B-989A-B10889361C9B}" dt="2021-07-01T13:13:40.879" v="30" actId="20577"/>
        <pc:sldMkLst>
          <pc:docMk/>
          <pc:sldMk cId="3031377703" sldId="700"/>
        </pc:sldMkLst>
        <pc:spChg chg="mod">
          <ac:chgData name="Shyamalima Sengupta" userId="S::shyamalima.sengupta@wfglobal.org::85af7d7c-070b-4c5a-a94b-18da74fac505" providerId="AD" clId="Web-{0AA32049-8E52-422B-989A-B10889361C9B}" dt="2021-07-01T13:13:40.879" v="30" actId="20577"/>
          <ac:spMkLst>
            <pc:docMk/>
            <pc:sldMk cId="3031377703" sldId="700"/>
            <ac:spMk id="3" creationId="{D8EB9F11-4605-4E75-A8E1-F5F64F280B90}"/>
          </ac:spMkLst>
        </pc:spChg>
      </pc:sldChg>
      <pc:sldChg chg="modSp">
        <pc:chgData name="Shyamalima Sengupta" userId="S::shyamalima.sengupta@wfglobal.org::85af7d7c-070b-4c5a-a94b-18da74fac505" providerId="AD" clId="Web-{0AA32049-8E52-422B-989A-B10889361C9B}" dt="2021-07-01T13:11:38.562" v="5"/>
        <pc:sldMkLst>
          <pc:docMk/>
          <pc:sldMk cId="325965057" sldId="706"/>
        </pc:sldMkLst>
        <pc:graphicFrameChg chg="mod modGraphic">
          <ac:chgData name="Shyamalima Sengupta" userId="S::shyamalima.sengupta@wfglobal.org::85af7d7c-070b-4c5a-a94b-18da74fac505" providerId="AD" clId="Web-{0AA32049-8E52-422B-989A-B10889361C9B}" dt="2021-07-01T13:11:38.562" v="5"/>
          <ac:graphicFrameMkLst>
            <pc:docMk/>
            <pc:sldMk cId="325965057" sldId="706"/>
            <ac:graphicFrameMk id="12" creationId="{0B0A2EC9-66B6-4A2F-B45E-6C3F552BBEB7}"/>
          </ac:graphicFrameMkLst>
        </pc:graphicFrameChg>
      </pc:sldChg>
      <pc:sldChg chg="modSp">
        <pc:chgData name="Shyamalima Sengupta" userId="S::shyamalima.sengupta@wfglobal.org::85af7d7c-070b-4c5a-a94b-18da74fac505" providerId="AD" clId="Web-{0AA32049-8E52-422B-989A-B10889361C9B}" dt="2021-07-01T13:12:36.345" v="12" actId="20577"/>
        <pc:sldMkLst>
          <pc:docMk/>
          <pc:sldMk cId="3057890111" sldId="708"/>
        </pc:sldMkLst>
        <pc:spChg chg="mod">
          <ac:chgData name="Shyamalima Sengupta" userId="S::shyamalima.sengupta@wfglobal.org::85af7d7c-070b-4c5a-a94b-18da74fac505" providerId="AD" clId="Web-{0AA32049-8E52-422B-989A-B10889361C9B}" dt="2021-07-01T13:12:29.877" v="10" actId="14100"/>
          <ac:spMkLst>
            <pc:docMk/>
            <pc:sldMk cId="3057890111" sldId="708"/>
            <ac:spMk id="2" creationId="{61C4C0B6-871D-422F-BBA5-3F15A9332A13}"/>
          </ac:spMkLst>
        </pc:spChg>
        <pc:spChg chg="mod">
          <ac:chgData name="Shyamalima Sengupta" userId="S::shyamalima.sengupta@wfglobal.org::85af7d7c-070b-4c5a-a94b-18da74fac505" providerId="AD" clId="Web-{0AA32049-8E52-422B-989A-B10889361C9B}" dt="2021-07-01T13:12:36.345" v="12" actId="20577"/>
          <ac:spMkLst>
            <pc:docMk/>
            <pc:sldMk cId="3057890111" sldId="708"/>
            <ac:spMk id="8" creationId="{5F994B43-A0CB-D340-8FBC-9977A7821FF8}"/>
          </ac:spMkLst>
        </pc:spChg>
      </pc:sldChg>
      <pc:sldChg chg="modSp">
        <pc:chgData name="Shyamalima Sengupta" userId="S::shyamalima.sengupta@wfglobal.org::85af7d7c-070b-4c5a-a94b-18da74fac505" providerId="AD" clId="Web-{0AA32049-8E52-422B-989A-B10889361C9B}" dt="2021-07-01T13:19:41.783" v="86" actId="20577"/>
        <pc:sldMkLst>
          <pc:docMk/>
          <pc:sldMk cId="1571071829" sldId="711"/>
        </pc:sldMkLst>
        <pc:spChg chg="mod">
          <ac:chgData name="Shyamalima Sengupta" userId="S::shyamalima.sengupta@wfglobal.org::85af7d7c-070b-4c5a-a94b-18da74fac505" providerId="AD" clId="Web-{0AA32049-8E52-422B-989A-B10889361C9B}" dt="2021-07-01T13:19:41.783" v="86" actId="20577"/>
          <ac:spMkLst>
            <pc:docMk/>
            <pc:sldMk cId="1571071829" sldId="711"/>
            <ac:spMk id="3" creationId="{DD952FE9-40D1-46F0-BC92-9A102769F5DE}"/>
          </ac:spMkLst>
        </pc:spChg>
      </pc:sldChg>
    </pc:docChg>
  </pc:docChgLst>
  <pc:docChgLst>
    <pc:chgData name="Shyamalima Sengupta" userId="S::shyamalima.sengupta@wfglobal.org::85af7d7c-070b-4c5a-a94b-18da74fac505" providerId="AD" clId="Web-{BD7A98C4-48CF-4CC8-BC02-7FED4859481F}"/>
    <pc:docChg chg="addSld delSld modSld">
      <pc:chgData name="Shyamalima Sengupta" userId="S::shyamalima.sengupta@wfglobal.org::85af7d7c-070b-4c5a-a94b-18da74fac505" providerId="AD" clId="Web-{BD7A98C4-48CF-4CC8-BC02-7FED4859481F}" dt="2021-07-01T15:01:30.682" v="297"/>
      <pc:docMkLst>
        <pc:docMk/>
      </pc:docMkLst>
      <pc:sldChg chg="modSp">
        <pc:chgData name="Shyamalima Sengupta" userId="S::shyamalima.sengupta@wfglobal.org::85af7d7c-070b-4c5a-a94b-18da74fac505" providerId="AD" clId="Web-{BD7A98C4-48CF-4CC8-BC02-7FED4859481F}" dt="2021-07-01T14:31:21.880" v="185" actId="20577"/>
        <pc:sldMkLst>
          <pc:docMk/>
          <pc:sldMk cId="1557259654" sldId="260"/>
        </pc:sldMkLst>
        <pc:spChg chg="mod">
          <ac:chgData name="Shyamalima Sengupta" userId="S::shyamalima.sengupta@wfglobal.org::85af7d7c-070b-4c5a-a94b-18da74fac505" providerId="AD" clId="Web-{BD7A98C4-48CF-4CC8-BC02-7FED4859481F}" dt="2021-07-01T14:24:53.912" v="156" actId="20577"/>
          <ac:spMkLst>
            <pc:docMk/>
            <pc:sldMk cId="1557259654" sldId="260"/>
            <ac:spMk id="3" creationId="{00000000-0000-0000-0000-000000000000}"/>
          </ac:spMkLst>
        </pc:spChg>
        <pc:spChg chg="mod">
          <ac:chgData name="Shyamalima Sengupta" userId="S::shyamalima.sengupta@wfglobal.org::85af7d7c-070b-4c5a-a94b-18da74fac505" providerId="AD" clId="Web-{BD7A98C4-48CF-4CC8-BC02-7FED4859481F}" dt="2021-07-01T14:31:21.880" v="185" actId="20577"/>
          <ac:spMkLst>
            <pc:docMk/>
            <pc:sldMk cId="1557259654" sldId="260"/>
            <ac:spMk id="7" creationId="{5F6AD22A-CBF7-4CD6-9022-04ACF1EA49B8}"/>
          </ac:spMkLst>
        </pc:spChg>
      </pc:sldChg>
      <pc:sldChg chg="modSp">
        <pc:chgData name="Shyamalima Sengupta" userId="S::shyamalima.sengupta@wfglobal.org::85af7d7c-070b-4c5a-a94b-18da74fac505" providerId="AD" clId="Web-{BD7A98C4-48CF-4CC8-BC02-7FED4859481F}" dt="2021-07-01T14:49:33.217" v="215"/>
        <pc:sldMkLst>
          <pc:docMk/>
          <pc:sldMk cId="980234744" sldId="266"/>
        </pc:sldMkLst>
        <pc:graphicFrameChg chg="mod modGraphic">
          <ac:chgData name="Shyamalima Sengupta" userId="S::shyamalima.sengupta@wfglobal.org::85af7d7c-070b-4c5a-a94b-18da74fac505" providerId="AD" clId="Web-{BD7A98C4-48CF-4CC8-BC02-7FED4859481F}" dt="2021-07-01T14:49:33.217" v="215"/>
          <ac:graphicFrameMkLst>
            <pc:docMk/>
            <pc:sldMk cId="980234744" sldId="266"/>
            <ac:graphicFrameMk id="7" creationId="{F513DFD7-6280-4319-9EE3-71AE5864A2AB}"/>
          </ac:graphicFrameMkLst>
        </pc:graphicFrameChg>
      </pc:sldChg>
      <pc:sldChg chg="modSp">
        <pc:chgData name="Shyamalima Sengupta" userId="S::shyamalima.sengupta@wfglobal.org::85af7d7c-070b-4c5a-a94b-18da74fac505" providerId="AD" clId="Web-{BD7A98C4-48CF-4CC8-BC02-7FED4859481F}" dt="2021-07-01T14:27:32.231" v="168" actId="20577"/>
        <pc:sldMkLst>
          <pc:docMk/>
          <pc:sldMk cId="2081546455" sldId="273"/>
        </pc:sldMkLst>
        <pc:spChg chg="mod">
          <ac:chgData name="Shyamalima Sengupta" userId="S::shyamalima.sengupta@wfglobal.org::85af7d7c-070b-4c5a-a94b-18da74fac505" providerId="AD" clId="Web-{BD7A98C4-48CF-4CC8-BC02-7FED4859481F}" dt="2021-07-01T14:27:32.231" v="168" actId="20577"/>
          <ac:spMkLst>
            <pc:docMk/>
            <pc:sldMk cId="2081546455" sldId="273"/>
            <ac:spMk id="32" creationId="{E05B86CF-3DB2-4B69-A912-4DCE0FD31477}"/>
          </ac:spMkLst>
        </pc:spChg>
      </pc:sldChg>
      <pc:sldChg chg="modSp">
        <pc:chgData name="Shyamalima Sengupta" userId="S::shyamalima.sengupta@wfglobal.org::85af7d7c-070b-4c5a-a94b-18da74fac505" providerId="AD" clId="Web-{BD7A98C4-48CF-4CC8-BC02-7FED4859481F}" dt="2021-07-01T14:33:37.885" v="197" actId="20577"/>
        <pc:sldMkLst>
          <pc:docMk/>
          <pc:sldMk cId="3959112967" sldId="275"/>
        </pc:sldMkLst>
        <pc:spChg chg="mod">
          <ac:chgData name="Shyamalima Sengupta" userId="S::shyamalima.sengupta@wfglobal.org::85af7d7c-070b-4c5a-a94b-18da74fac505" providerId="AD" clId="Web-{BD7A98C4-48CF-4CC8-BC02-7FED4859481F}" dt="2021-07-01T14:33:37.885" v="197" actId="20577"/>
          <ac:spMkLst>
            <pc:docMk/>
            <pc:sldMk cId="3959112967" sldId="275"/>
            <ac:spMk id="19" creationId="{142DE8B1-BA37-482F-A9F6-BEF943895596}"/>
          </ac:spMkLst>
        </pc:spChg>
        <pc:spChg chg="mod">
          <ac:chgData name="Shyamalima Sengupta" userId="S::shyamalima.sengupta@wfglobal.org::85af7d7c-070b-4c5a-a94b-18da74fac505" providerId="AD" clId="Web-{BD7A98C4-48CF-4CC8-BC02-7FED4859481F}" dt="2021-07-01T14:32:37.726" v="187" actId="20577"/>
          <ac:spMkLst>
            <pc:docMk/>
            <pc:sldMk cId="3959112967" sldId="275"/>
            <ac:spMk id="28" creationId="{81596FE8-134B-42C6-AEA2-AA21D93A48CC}"/>
          </ac:spMkLst>
        </pc:spChg>
      </pc:sldChg>
      <pc:sldChg chg="modSp">
        <pc:chgData name="Shyamalima Sengupta" userId="S::shyamalima.sengupta@wfglobal.org::85af7d7c-070b-4c5a-a94b-18da74fac505" providerId="AD" clId="Web-{BD7A98C4-48CF-4CC8-BC02-7FED4859481F}" dt="2021-07-01T14:18:32.038" v="145" actId="20577"/>
        <pc:sldMkLst>
          <pc:docMk/>
          <pc:sldMk cId="2050516150" sldId="695"/>
        </pc:sldMkLst>
        <pc:spChg chg="mod">
          <ac:chgData name="Shyamalima Sengupta" userId="S::shyamalima.sengupta@wfglobal.org::85af7d7c-070b-4c5a-a94b-18da74fac505" providerId="AD" clId="Web-{BD7A98C4-48CF-4CC8-BC02-7FED4859481F}" dt="2021-07-01T14:18:32.038" v="145" actId="20577"/>
          <ac:spMkLst>
            <pc:docMk/>
            <pc:sldMk cId="2050516150" sldId="695"/>
            <ac:spMk id="15" creationId="{00000000-0000-0000-0000-000000000000}"/>
          </ac:spMkLst>
        </pc:spChg>
      </pc:sldChg>
      <pc:sldChg chg="addSp modSp modNotes">
        <pc:chgData name="Shyamalima Sengupta" userId="S::shyamalima.sengupta@wfglobal.org::85af7d7c-070b-4c5a-a94b-18da74fac505" providerId="AD" clId="Web-{BD7A98C4-48CF-4CC8-BC02-7FED4859481F}" dt="2021-07-01T15:01:30.682" v="297"/>
        <pc:sldMkLst>
          <pc:docMk/>
          <pc:sldMk cId="3978785850" sldId="699"/>
        </pc:sldMkLst>
        <pc:spChg chg="add">
          <ac:chgData name="Shyamalima Sengupta" userId="S::shyamalima.sengupta@wfglobal.org::85af7d7c-070b-4c5a-a94b-18da74fac505" providerId="AD" clId="Web-{BD7A98C4-48CF-4CC8-BC02-7FED4859481F}" dt="2021-07-01T15:00:56.618" v="258"/>
          <ac:spMkLst>
            <pc:docMk/>
            <pc:sldMk cId="3978785850" sldId="699"/>
            <ac:spMk id="3" creationId="{07D05ED7-611F-412A-A106-92815FBE0222}"/>
          </ac:spMkLst>
        </pc:spChg>
        <pc:graphicFrameChg chg="mod modGraphic">
          <ac:chgData name="Shyamalima Sengupta" userId="S::shyamalima.sengupta@wfglobal.org::85af7d7c-070b-4c5a-a94b-18da74fac505" providerId="AD" clId="Web-{BD7A98C4-48CF-4CC8-BC02-7FED4859481F}" dt="2021-07-01T14:56:57.984" v="257"/>
          <ac:graphicFrameMkLst>
            <pc:docMk/>
            <pc:sldMk cId="3978785850" sldId="699"/>
            <ac:graphicFrameMk id="2" creationId="{9CED90C4-9506-460F-958B-5C07ABC76DE7}"/>
          </ac:graphicFrameMkLst>
        </pc:graphicFrameChg>
      </pc:sldChg>
      <pc:sldChg chg="delSp modNotes">
        <pc:chgData name="Shyamalima Sengupta" userId="S::shyamalima.sengupta@wfglobal.org::85af7d7c-070b-4c5a-a94b-18da74fac505" providerId="AD" clId="Web-{BD7A98C4-48CF-4CC8-BC02-7FED4859481F}" dt="2021-07-01T14:16:24.205" v="113"/>
        <pc:sldMkLst>
          <pc:docMk/>
          <pc:sldMk cId="3031377703" sldId="700"/>
        </pc:sldMkLst>
        <pc:spChg chg="del">
          <ac:chgData name="Shyamalima Sengupta" userId="S::shyamalima.sengupta@wfglobal.org::85af7d7c-070b-4c5a-a94b-18da74fac505" providerId="AD" clId="Web-{BD7A98C4-48CF-4CC8-BC02-7FED4859481F}" dt="2021-07-01T14:16:19.658" v="108"/>
          <ac:spMkLst>
            <pc:docMk/>
            <pc:sldMk cId="3031377703" sldId="700"/>
            <ac:spMk id="3" creationId="{D8EB9F11-4605-4E75-A8E1-F5F64F280B90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4:16:24.205" v="113"/>
          <ac:spMkLst>
            <pc:docMk/>
            <pc:sldMk cId="3031377703" sldId="700"/>
            <ac:spMk id="7" creationId="{91CEF24E-E995-284C-8C61-8BD8D613D2DE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4:16:24.205" v="112"/>
          <ac:spMkLst>
            <pc:docMk/>
            <pc:sldMk cId="3031377703" sldId="700"/>
            <ac:spMk id="8" creationId="{B492B887-0F7A-0E4A-A55C-82A75BC06A20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4:16:24.205" v="110"/>
          <ac:spMkLst>
            <pc:docMk/>
            <pc:sldMk cId="3031377703" sldId="700"/>
            <ac:spMk id="12" creationId="{96B7F720-C77D-D24B-BC04-8775B7DEE14D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4:16:24.205" v="109"/>
          <ac:spMkLst>
            <pc:docMk/>
            <pc:sldMk cId="3031377703" sldId="700"/>
            <ac:spMk id="13" creationId="{BD8B2388-C705-3C42-A5AC-A18CB50C859B}"/>
          </ac:spMkLst>
        </pc:spChg>
        <pc:grpChg chg="del">
          <ac:chgData name="Shyamalima Sengupta" userId="S::shyamalima.sengupta@wfglobal.org::85af7d7c-070b-4c5a-a94b-18da74fac505" providerId="AD" clId="Web-{BD7A98C4-48CF-4CC8-BC02-7FED4859481F}" dt="2021-07-01T14:16:24.205" v="111"/>
          <ac:grpSpMkLst>
            <pc:docMk/>
            <pc:sldMk cId="3031377703" sldId="700"/>
            <ac:grpSpMk id="9" creationId="{FF672302-B058-F445-A067-C88349C2E38F}"/>
          </ac:grpSpMkLst>
        </pc:grpChg>
      </pc:sldChg>
      <pc:sldChg chg="addSp delSp modSp del">
        <pc:chgData name="Shyamalima Sengupta" userId="S::shyamalima.sengupta@wfglobal.org::85af7d7c-070b-4c5a-a94b-18da74fac505" providerId="AD" clId="Web-{BD7A98C4-48CF-4CC8-BC02-7FED4859481F}" dt="2021-07-01T14:04:27.225" v="76"/>
        <pc:sldMkLst>
          <pc:docMk/>
          <pc:sldMk cId="325965057" sldId="706"/>
        </pc:sldMkLst>
        <pc:spChg chg="mod">
          <ac:chgData name="Shyamalima Sengupta" userId="S::shyamalima.sengupta@wfglobal.org::85af7d7c-070b-4c5a-a94b-18da74fac505" providerId="AD" clId="Web-{BD7A98C4-48CF-4CC8-BC02-7FED4859481F}" dt="2021-07-01T13:46:50.139" v="4" actId="20577"/>
          <ac:spMkLst>
            <pc:docMk/>
            <pc:sldMk cId="325965057" sldId="706"/>
            <ac:spMk id="3" creationId="{633432F9-5087-4942-9038-CB571CC426E7}"/>
          </ac:spMkLst>
        </pc:spChg>
        <pc:spChg chg="mod">
          <ac:chgData name="Shyamalima Sengupta" userId="S::shyamalima.sengupta@wfglobal.org::85af7d7c-070b-4c5a-a94b-18da74fac505" providerId="AD" clId="Web-{BD7A98C4-48CF-4CC8-BC02-7FED4859481F}" dt="2021-07-01T13:50:54.679" v="49" actId="20577"/>
          <ac:spMkLst>
            <pc:docMk/>
            <pc:sldMk cId="325965057" sldId="706"/>
            <ac:spMk id="7" creationId="{3E39F120-2C62-4469-9008-52A5250AA56E}"/>
          </ac:spMkLst>
        </pc:spChg>
        <pc:spChg chg="add del mod">
          <ac:chgData name="Shyamalima Sengupta" userId="S::shyamalima.sengupta@wfglobal.org::85af7d7c-070b-4c5a-a94b-18da74fac505" providerId="AD" clId="Web-{BD7A98C4-48CF-4CC8-BC02-7FED4859481F}" dt="2021-07-01T13:50:00.818" v="43"/>
          <ac:spMkLst>
            <pc:docMk/>
            <pc:sldMk cId="325965057" sldId="706"/>
            <ac:spMk id="11" creationId="{E7D6D28D-AC8E-4236-8C8C-4F5F74200B16}"/>
          </ac:spMkLst>
        </pc:spChg>
      </pc:sldChg>
      <pc:sldChg chg="addSp delSp modSp">
        <pc:chgData name="Shyamalima Sengupta" userId="S::shyamalima.sengupta@wfglobal.org::85af7d7c-070b-4c5a-a94b-18da74fac505" providerId="AD" clId="Web-{BD7A98C4-48CF-4CC8-BC02-7FED4859481F}" dt="2021-07-01T13:58:55.041" v="75"/>
        <pc:sldMkLst>
          <pc:docMk/>
          <pc:sldMk cId="3057890111" sldId="708"/>
        </pc:sldMkLst>
        <pc:spChg chg="add del mod">
          <ac:chgData name="Shyamalima Sengupta" userId="S::shyamalima.sengupta@wfglobal.org::85af7d7c-070b-4c5a-a94b-18da74fac505" providerId="AD" clId="Web-{BD7A98C4-48CF-4CC8-BC02-7FED4859481F}" dt="2021-07-01T13:58:41.275" v="74"/>
          <ac:spMkLst>
            <pc:docMk/>
            <pc:sldMk cId="3057890111" sldId="708"/>
            <ac:spMk id="3" creationId="{F5A99D63-2E0F-47E0-A722-44AC05B69A2D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3:58:22.462" v="70"/>
          <ac:spMkLst>
            <pc:docMk/>
            <pc:sldMk cId="3057890111" sldId="708"/>
            <ac:spMk id="4" creationId="{BF02956D-27E2-4E5D-B06D-A8FF706F0203}"/>
          </ac:spMkLst>
        </pc:spChg>
        <pc:spChg chg="del">
          <ac:chgData name="Shyamalima Sengupta" userId="S::shyamalima.sengupta@wfglobal.org::85af7d7c-070b-4c5a-a94b-18da74fac505" providerId="AD" clId="Web-{BD7A98C4-48CF-4CC8-BC02-7FED4859481F}" dt="2021-07-01T13:58:25.946" v="71"/>
          <ac:spMkLst>
            <pc:docMk/>
            <pc:sldMk cId="3057890111" sldId="708"/>
            <ac:spMk id="6" creationId="{9BD69EED-18E0-447B-8912-1712393A9036}"/>
          </ac:spMkLst>
        </pc:spChg>
        <pc:graphicFrameChg chg="add">
          <ac:chgData name="Shyamalima Sengupta" userId="S::shyamalima.sengupta@wfglobal.org::85af7d7c-070b-4c5a-a94b-18da74fac505" providerId="AD" clId="Web-{BD7A98C4-48CF-4CC8-BC02-7FED4859481F}" dt="2021-07-01T13:58:55.041" v="75"/>
          <ac:graphicFrameMkLst>
            <pc:docMk/>
            <pc:sldMk cId="3057890111" sldId="708"/>
            <ac:graphicFrameMk id="10" creationId="{172A0F9D-3EAE-42B3-94E0-6A89F850A78C}"/>
          </ac:graphicFrameMkLst>
        </pc:graphicFrameChg>
      </pc:sldChg>
      <pc:sldChg chg="addSp delSp modSp new">
        <pc:chgData name="Shyamalima Sengupta" userId="S::shyamalima.sengupta@wfglobal.org::85af7d7c-070b-4c5a-a94b-18da74fac505" providerId="AD" clId="Web-{BD7A98C4-48CF-4CC8-BC02-7FED4859481F}" dt="2021-07-01T14:04:36.897" v="79" actId="20577"/>
        <pc:sldMkLst>
          <pc:docMk/>
          <pc:sldMk cId="2829497287" sldId="712"/>
        </pc:sldMkLst>
        <pc:spChg chg="mod">
          <ac:chgData name="Shyamalima Sengupta" userId="S::shyamalima.sengupta@wfglobal.org::85af7d7c-070b-4c5a-a94b-18da74fac505" providerId="AD" clId="Web-{BD7A98C4-48CF-4CC8-BC02-7FED4859481F}" dt="2021-07-01T14:04:36.897" v="79" actId="20577"/>
          <ac:spMkLst>
            <pc:docMk/>
            <pc:sldMk cId="2829497287" sldId="712"/>
            <ac:spMk id="2" creationId="{71277BDB-727C-44F0-A499-ADA31118AB28}"/>
          </ac:spMkLst>
        </pc:spChg>
        <pc:spChg chg="add mod">
          <ac:chgData name="Shyamalima Sengupta" userId="S::shyamalima.sengupta@wfglobal.org::85af7d7c-070b-4c5a-a94b-18da74fac505" providerId="AD" clId="Web-{BD7A98C4-48CF-4CC8-BC02-7FED4859481F}" dt="2021-07-01T13:54:29.906" v="69" actId="20577"/>
          <ac:spMkLst>
            <pc:docMk/>
            <pc:sldMk cId="2829497287" sldId="712"/>
            <ac:spMk id="4" creationId="{059DBB15-00ED-415F-9E44-BD9F1EEDD990}"/>
          </ac:spMkLst>
        </pc:spChg>
        <pc:picChg chg="add del mod">
          <ac:chgData name="Shyamalima Sengupta" userId="S::shyamalima.sengupta@wfglobal.org::85af7d7c-070b-4c5a-a94b-18da74fac505" providerId="AD" clId="Web-{BD7A98C4-48CF-4CC8-BC02-7FED4859481F}" dt="2021-07-01T13:53:17.903" v="54"/>
          <ac:picMkLst>
            <pc:docMk/>
            <pc:sldMk cId="2829497287" sldId="712"/>
            <ac:picMk id="3" creationId="{89C49C23-EF2E-4478-81F9-EF3287912382}"/>
          </ac:picMkLst>
        </pc:picChg>
      </pc:sldChg>
      <pc:sldChg chg="addSp modSp new">
        <pc:chgData name="Shyamalima Sengupta" userId="S::shyamalima.sengupta@wfglobal.org::85af7d7c-070b-4c5a-a94b-18da74fac505" providerId="AD" clId="Web-{BD7A98C4-48CF-4CC8-BC02-7FED4859481F}" dt="2021-07-01T14:17:19.316" v="121" actId="20577"/>
        <pc:sldMkLst>
          <pc:docMk/>
          <pc:sldMk cId="1102602184" sldId="713"/>
        </pc:sldMkLst>
        <pc:spChg chg="mod">
          <ac:chgData name="Shyamalima Sengupta" userId="S::shyamalima.sengupta@wfglobal.org::85af7d7c-070b-4c5a-a94b-18da74fac505" providerId="AD" clId="Web-{BD7A98C4-48CF-4CC8-BC02-7FED4859481F}" dt="2021-07-01T14:13:26.527" v="88" actId="20577"/>
          <ac:spMkLst>
            <pc:docMk/>
            <pc:sldMk cId="1102602184" sldId="713"/>
            <ac:spMk id="2" creationId="{35CDB8CF-4A01-48A0-85A9-6A1BECC7CB11}"/>
          </ac:spMkLst>
        </pc:spChg>
        <pc:spChg chg="add mod">
          <ac:chgData name="Shyamalima Sengupta" userId="S::shyamalima.sengupta@wfglobal.org::85af7d7c-070b-4c5a-a94b-18da74fac505" providerId="AD" clId="Web-{BD7A98C4-48CF-4CC8-BC02-7FED4859481F}" dt="2021-07-01T14:17:19.316" v="121" actId="20577"/>
          <ac:spMkLst>
            <pc:docMk/>
            <pc:sldMk cId="1102602184" sldId="713"/>
            <ac:spMk id="3" creationId="{DE2B166E-1776-4432-A0F5-866FE8DA63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A5F6A-06FD-5B41-A01E-6602F22CE26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F787C-D8F9-4047-8CC8-08AC13C2A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Criteria for slides 4 and 5</a:t>
            </a:r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Problem definition: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you identified &amp; described clearly the problem that you want to solve? (2 marks)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Problem validation: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Have you interviewed customers or taken customer surveys (at least 25 for B2C and 2 for B2B) to find out whether you feel the problem is a must-to-solve one?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Have you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analysed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customer feedback that you have received and compiled &amp; presented it (e.g. as a graphical representation or pie-chart? (2 marks)</a:t>
            </a:r>
            <a:r>
              <a:rPr lang="en-US" b="0" i="1" dirty="0"/>
              <a:t> </a:t>
            </a:r>
            <a:endParaRPr lang="en-IN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787C-D8F9-4047-8CC8-08AC13C2A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9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Criteria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slides 6 and 7</a:t>
            </a:r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Market Discovery -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Have you correctly identified the Market type?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Customer Segment Size: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Have you identified correctly the TAM -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ii. Have you identified correctly you SAM and SOM-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Customer Discovery -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Have you been able to identify their Niche?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Have you been able to draw out the right Customer Persona ? (1 mark)</a:t>
            </a:r>
            <a:r>
              <a:rPr lang="en-US" b="0" i="1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sz="1200" b="0" i="0" strike="noStrike" cap="none" spc="0" baseline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Meu Primeiro Modelo</a:t>
            </a:r>
          </a:p>
        </p:txBody>
      </p:sp>
    </p:spTree>
    <p:extLst>
      <p:ext uri="{BB962C8B-B14F-4D97-AF65-F5344CB8AC3E}">
        <p14:creationId xmlns:p14="http://schemas.microsoft.com/office/powerpoint/2010/main" val="75876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BEB79-93E1-4BD7-A47D-89BD4B78056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1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Graphic 18">
            <a:extLst>
              <a:ext uri="{FF2B5EF4-FFF2-40B4-BE49-F238E27FC236}">
                <a16:creationId xmlns:a16="http://schemas.microsoft.com/office/drawing/2014/main" id="{A67A0B76-5EC9-423A-8A2E-25CB2A2D8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45" y="120369"/>
            <a:ext cx="1379403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405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7139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201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7497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252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7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9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5126"/>
            <a:ext cx="10515600" cy="4349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9E0D20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4151" y="6646461"/>
            <a:ext cx="10963701" cy="47764"/>
            <a:chOff x="532000" y="6640224"/>
            <a:chExt cx="9000000" cy="54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532000" y="6640224"/>
              <a:ext cx="1800000" cy="54000"/>
            </a:xfrm>
            <a:prstGeom prst="rect">
              <a:avLst/>
            </a:prstGeom>
            <a:solidFill>
              <a:srgbClr val="9E0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332000" y="6640224"/>
              <a:ext cx="1800000" cy="54000"/>
            </a:xfrm>
            <a:prstGeom prst="rect">
              <a:avLst/>
            </a:prstGeom>
            <a:solidFill>
              <a:srgbClr val="287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132000" y="6640224"/>
              <a:ext cx="1800000" cy="54000"/>
            </a:xfrm>
            <a:prstGeom prst="rect">
              <a:avLst/>
            </a:prstGeom>
            <a:solidFill>
              <a:srgbClr val="F686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932000" y="6640224"/>
              <a:ext cx="1800000" cy="54000"/>
            </a:xfrm>
            <a:prstGeom prst="rect">
              <a:avLst/>
            </a:prstGeom>
            <a:solidFill>
              <a:srgbClr val="1D4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732000" y="6640224"/>
              <a:ext cx="1800000" cy="54000"/>
            </a:xfrm>
            <a:prstGeom prst="rect">
              <a:avLst/>
            </a:prstGeom>
            <a:solidFill>
              <a:srgbClr val="2ED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4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796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14112D9D-64C6-4E47-9018-0DB3950AA54C}" type="datetime1">
              <a:rPr lang="en-US" sz="1800" smtClean="0">
                <a:solidFill>
                  <a:prstClr val="black">
                    <a:tint val="75000"/>
                  </a:prstClr>
                </a:solidFill>
              </a:rPr>
              <a:pPr defTabSz="914377"/>
              <a:t>4/13/2022</a:t>
            </a:fld>
            <a:endParaRPr lang="id-ID" sz="18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US" sz="1800">
                <a:solidFill>
                  <a:prstClr val="black">
                    <a:tint val="75000"/>
                  </a:prstClr>
                </a:solidFill>
              </a:rPr>
              <a:t>© Copyright Wadhwani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70839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8632F5CF-2680-48A4-8032-177420087341}" type="slidenum">
              <a:rPr lang="id-ID" sz="1800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id-ID" sz="18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1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18">
            <a:extLst>
              <a:ext uri="{FF2B5EF4-FFF2-40B4-BE49-F238E27FC236}">
                <a16:creationId xmlns:a16="http://schemas.microsoft.com/office/drawing/2014/main" id="{8E721F85-2D84-45EC-96E8-4FB7AC58A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45" y="120369"/>
            <a:ext cx="1379403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7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0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0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7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docs.google.com/spreadsheets/d/1qBVfruA75Yv606o-ce03FbFh3MdW3Ivffsc4IqQWB9A/edit?usp=shar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046" y="4589463"/>
            <a:ext cx="10515600" cy="172387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Foundational Course in Entrepreneurship</a:t>
            </a:r>
          </a:p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 1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– B.S.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Abdur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Rahman Crescent Institute of Science &amp; Technology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P.V. – RISE (Rider Instructed Sharing Environment)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D10F2-D825-4F14-8721-CF5105D60893}"/>
              </a:ext>
            </a:extLst>
          </p:cNvPr>
          <p:cNvSpPr txBox="1"/>
          <p:nvPr/>
        </p:nvSpPr>
        <p:spPr>
          <a:xfrm>
            <a:off x="4016635" y="1450143"/>
            <a:ext cx="358042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Place your PV logo here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Z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6C01E-1E33-4F2D-B01D-77DC86306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 t="5945" r="2319" b="1810"/>
          <a:stretch/>
        </p:blipFill>
        <p:spPr>
          <a:xfrm>
            <a:off x="3865558" y="1112887"/>
            <a:ext cx="4009798" cy="35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F30DAC3-15BC-4910-B9F7-D8EAF2A52B4C}"/>
              </a:ext>
            </a:extLst>
          </p:cNvPr>
          <p:cNvSpPr txBox="1">
            <a:spLocks/>
          </p:cNvSpPr>
          <p:nvPr/>
        </p:nvSpPr>
        <p:spPr>
          <a:xfrm>
            <a:off x="682061" y="0"/>
            <a:ext cx="9734942" cy="8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u="sng" dirty="0">
                <a:latin typeface="Raleway"/>
                <a:ea typeface="Segoe UI Black"/>
              </a:rPr>
              <a:t>INTRODUCTION</a:t>
            </a:r>
            <a:endParaRPr lang="en-US" sz="2400" b="1" u="sng" dirty="0">
              <a:latin typeface="Raleway"/>
              <a:ea typeface="Segoe UI Black" panose="020B0A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6C090-3F52-4B83-B36B-328C00FE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51" t="7424" b="1983"/>
          <a:stretch/>
        </p:blipFill>
        <p:spPr>
          <a:xfrm>
            <a:off x="10775606" y="100668"/>
            <a:ext cx="1311679" cy="1163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1B177-D08F-4869-9DA9-301E0113D5E7}"/>
              </a:ext>
            </a:extLst>
          </p:cNvPr>
          <p:cNvSpPr txBox="1"/>
          <p:nvPr/>
        </p:nvSpPr>
        <p:spPr>
          <a:xfrm>
            <a:off x="507386" y="844267"/>
            <a:ext cx="9551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Business Name: RISE                                             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en-GB" sz="1800" b="1" dirty="0"/>
              <a:t>PV ID: </a:t>
            </a:r>
            <a:r>
              <a:rPr lang="en-IN" sz="1800" b="1" i="0" dirty="0">
                <a:solidFill>
                  <a:srgbClr val="333333"/>
                </a:solidFill>
                <a:effectLst/>
                <a:latin typeface="avenir"/>
              </a:rPr>
              <a:t>25419</a:t>
            </a:r>
            <a:endParaRPr lang="en-GB" sz="1800" b="1" dirty="0">
              <a:solidFill>
                <a:srgbClr val="002060"/>
              </a:solidFill>
              <a:cs typeface="Calibri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7210D-F6FB-472D-A3AE-429D40C8CEF7}"/>
              </a:ext>
            </a:extLst>
          </p:cNvPr>
          <p:cNvSpPr txBox="1"/>
          <p:nvPr/>
        </p:nvSpPr>
        <p:spPr>
          <a:xfrm>
            <a:off x="913651" y="2213282"/>
            <a:ext cx="87384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Transport is a major problem to many Student and Employees , we are here to </a:t>
            </a:r>
          </a:p>
          <a:p>
            <a:r>
              <a:rPr lang="en-IN" sz="1900" dirty="0"/>
              <a:t>present the best solution for this problem. We are developing a application</a:t>
            </a:r>
          </a:p>
          <a:p>
            <a:r>
              <a:rPr lang="en-IN" sz="1900" dirty="0"/>
              <a:t>where people can rent their extra seats in cars or bike , inside or outside the</a:t>
            </a:r>
          </a:p>
          <a:p>
            <a:r>
              <a:rPr lang="en-IN" sz="1900" dirty="0"/>
              <a:t>campus . As of now , our prototype is said to deliver riders seat sharing</a:t>
            </a:r>
          </a:p>
          <a:p>
            <a:r>
              <a:rPr lang="en-IN" sz="1900" dirty="0"/>
              <a:t>facility only inside and a short distance from the campus.</a:t>
            </a:r>
          </a:p>
          <a:p>
            <a:r>
              <a:rPr lang="en-IN" sz="1900" dirty="0"/>
              <a:t>								We are also planning to add more features</a:t>
            </a:r>
          </a:p>
          <a:p>
            <a:r>
              <a:rPr lang="en-IN" sz="1900" dirty="0"/>
              <a:t>like delivery of their goods or belongings through a personal of their own</a:t>
            </a:r>
          </a:p>
          <a:p>
            <a:r>
              <a:rPr lang="en-IN" sz="1900" dirty="0"/>
              <a:t>organization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70993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F30DAC3-15BC-4910-B9F7-D8EAF2A52B4C}"/>
              </a:ext>
            </a:extLst>
          </p:cNvPr>
          <p:cNvSpPr txBox="1">
            <a:spLocks/>
          </p:cNvSpPr>
          <p:nvPr/>
        </p:nvSpPr>
        <p:spPr>
          <a:xfrm>
            <a:off x="497823" y="5947"/>
            <a:ext cx="9734942" cy="8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u="sng" dirty="0">
                <a:latin typeface="Raleway"/>
                <a:ea typeface="Segoe UI Black"/>
              </a:rPr>
              <a:t>TEAM COMPOSITION</a:t>
            </a:r>
            <a:endParaRPr lang="en-US" sz="2400" b="1" u="sng" dirty="0">
              <a:highlight>
                <a:srgbClr val="FFFF00"/>
              </a:highlight>
              <a:latin typeface="Raleway"/>
              <a:ea typeface="Segoe UI Black" panose="020B0A02040204020203" pitchFamily="34" charset="0"/>
            </a:endParaRP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BAC12DD7-398F-4CD0-8EA6-8201B086C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08272"/>
              </p:ext>
            </p:extLst>
          </p:nvPr>
        </p:nvGraphicFramePr>
        <p:xfrm>
          <a:off x="323459" y="2932707"/>
          <a:ext cx="1110798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62">
                  <a:extLst>
                    <a:ext uri="{9D8B030D-6E8A-4147-A177-3AD203B41FA5}">
                      <a16:colId xmlns:a16="http://schemas.microsoft.com/office/drawing/2014/main" val="297319628"/>
                    </a:ext>
                  </a:extLst>
                </a:gridCol>
                <a:gridCol w="3702662">
                  <a:extLst>
                    <a:ext uri="{9D8B030D-6E8A-4147-A177-3AD203B41FA5}">
                      <a16:colId xmlns:a16="http://schemas.microsoft.com/office/drawing/2014/main" val="3986285628"/>
                    </a:ext>
                  </a:extLst>
                </a:gridCol>
                <a:gridCol w="3702662">
                  <a:extLst>
                    <a:ext uri="{9D8B030D-6E8A-4147-A177-3AD203B41FA5}">
                      <a16:colId xmlns:a16="http://schemas.microsoft.com/office/drawing/2014/main" val="1090586214"/>
                    </a:ext>
                  </a:extLst>
                </a:gridCol>
              </a:tblGrid>
              <a:tr h="351490">
                <a:tc>
                  <a:txBody>
                    <a:bodyPr/>
                    <a:lstStyle/>
                    <a:p>
                      <a:r>
                        <a:rPr lang="en-US" dirty="0"/>
                        <a:t>Team members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 and abilities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Role/Position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74216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Tharun S.M.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&amp; Innovative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CEO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169240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 err="1"/>
                        <a:t>Shamse</a:t>
                      </a:r>
                      <a:r>
                        <a:rPr lang="en-US" dirty="0"/>
                        <a:t> Ahmad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adapter &amp; Motivator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21268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Sheik Hussain S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Hardworking &amp; Good listener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CMO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47071"/>
                  </a:ext>
                </a:extLst>
              </a:tr>
              <a:tr h="351490">
                <a:tc>
                  <a:txBody>
                    <a:bodyPr/>
                    <a:lstStyle/>
                    <a:p>
                      <a:r>
                        <a:rPr lang="en-US" dirty="0"/>
                        <a:t>Mohammed Yasar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Friendly &amp; Collaborative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338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153594-C9DD-4F58-B2FE-D51FA7133725}"/>
              </a:ext>
            </a:extLst>
          </p:cNvPr>
          <p:cNvSpPr txBox="1"/>
          <p:nvPr/>
        </p:nvSpPr>
        <p:spPr>
          <a:xfrm>
            <a:off x="542007" y="5006958"/>
            <a:ext cx="9734941" cy="2239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b="1" dirty="0">
                <a:ea typeface="+mn-lt"/>
                <a:cs typeface="+mn-lt"/>
              </a:rPr>
              <a:t>What makes us a good team to solve the problem we chose?</a:t>
            </a:r>
            <a:endParaRPr lang="en-GB" sz="2000" dirty="0">
              <a:ea typeface="+mn-lt"/>
              <a:cs typeface="+mn-lt"/>
            </a:endParaRPr>
          </a:p>
          <a:p>
            <a:pPr algn="l">
              <a:spcBef>
                <a:spcPts val="1000"/>
              </a:spcBef>
            </a:pPr>
            <a:r>
              <a:rPr lang="en-GB" dirty="0">
                <a:ea typeface="+mn-lt"/>
                <a:cs typeface="+mn-lt"/>
              </a:rPr>
              <a:t>The Different Ideas and thought process makes us a very good team to solve a problem Collaboratory. We also aid each other in aspects in which we lack in knowledge .</a:t>
            </a:r>
          </a:p>
          <a:p>
            <a:pPr>
              <a:spcBef>
                <a:spcPts val="1000"/>
              </a:spcBef>
            </a:pPr>
            <a:r>
              <a:rPr lang="en-GB" dirty="0">
                <a:ea typeface="+mn-lt"/>
                <a:cs typeface="+mn-lt"/>
              </a:rPr>
              <a:t>			</a:t>
            </a:r>
            <a:r>
              <a:rPr lang="en-GB" i="1" dirty="0">
                <a:ea typeface="+mn-lt"/>
                <a:cs typeface="+mn-lt"/>
              </a:rPr>
              <a:t>“ Powerful people don’t come from powerful places,</a:t>
            </a:r>
          </a:p>
          <a:p>
            <a:pPr>
              <a:spcBef>
                <a:spcPts val="1000"/>
              </a:spcBef>
            </a:pPr>
            <a:r>
              <a:rPr lang="en-GB" i="1" dirty="0">
                <a:ea typeface="+mn-lt"/>
                <a:cs typeface="+mn-lt"/>
              </a:rPr>
              <a:t>											they make places Powerful ”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6C090-3F52-4B83-B36B-328C00FE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51" t="7424" b="1983"/>
          <a:stretch/>
        </p:blipFill>
        <p:spPr>
          <a:xfrm>
            <a:off x="10775606" y="100668"/>
            <a:ext cx="1311679" cy="1163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5D9F99-F63A-474A-9439-FFC9D01C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8" b="1642"/>
          <a:stretch/>
        </p:blipFill>
        <p:spPr>
          <a:xfrm>
            <a:off x="5647963" y="922007"/>
            <a:ext cx="1627480" cy="1467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EF4529-91B7-4C51-B4CE-F800EE418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58"/>
          <a:stretch/>
        </p:blipFill>
        <p:spPr>
          <a:xfrm>
            <a:off x="3489167" y="917903"/>
            <a:ext cx="1353177" cy="1498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D30E59-8603-4AB3-B6C5-A35CE8CE3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63" y="917790"/>
            <a:ext cx="1089897" cy="1453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514D7A-4F47-4FD4-A5D6-41FA04C27701}"/>
              </a:ext>
            </a:extLst>
          </p:cNvPr>
          <p:cNvSpPr txBox="1"/>
          <p:nvPr/>
        </p:nvSpPr>
        <p:spPr>
          <a:xfrm>
            <a:off x="1479913" y="238812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Tharun S.M.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9C6614-9B29-4C3D-A34D-C97C7C1DDCBB}"/>
              </a:ext>
            </a:extLst>
          </p:cNvPr>
          <p:cNvSpPr txBox="1"/>
          <p:nvPr/>
        </p:nvSpPr>
        <p:spPr>
          <a:xfrm>
            <a:off x="3262499" y="2388129"/>
            <a:ext cx="178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Shamse</a:t>
            </a:r>
            <a:r>
              <a:rPr lang="en-IN" b="1" dirty="0"/>
              <a:t> Ahmad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0EA35-FD2B-4144-95EC-678C0BD37328}"/>
              </a:ext>
            </a:extLst>
          </p:cNvPr>
          <p:cNvSpPr txBox="1"/>
          <p:nvPr/>
        </p:nvSpPr>
        <p:spPr>
          <a:xfrm>
            <a:off x="5365294" y="237155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Sheik Hussain S.H.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1B22EA-CC71-443E-A135-6853787EB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030" y="936921"/>
            <a:ext cx="1434561" cy="14345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776CECC-C176-4284-A82B-F45C4E1638E0}"/>
              </a:ext>
            </a:extLst>
          </p:cNvPr>
          <p:cNvSpPr txBox="1"/>
          <p:nvPr/>
        </p:nvSpPr>
        <p:spPr>
          <a:xfrm>
            <a:off x="7773277" y="2358597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 Yasar Khan</a:t>
            </a:r>
          </a:p>
        </p:txBody>
      </p:sp>
    </p:spTree>
    <p:extLst>
      <p:ext uri="{BB962C8B-B14F-4D97-AF65-F5344CB8AC3E}">
        <p14:creationId xmlns:p14="http://schemas.microsoft.com/office/powerpoint/2010/main" val="403015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7BDB-727C-44F0-A499-ADA31118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1"/>
                </a:solidFill>
                <a:latin typeface="Raleway"/>
              </a:rPr>
              <a:t>PROBLEM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DBB15-00ED-415F-9E44-BD9F1EEDD990}"/>
              </a:ext>
            </a:extLst>
          </p:cNvPr>
          <p:cNvSpPr txBox="1"/>
          <p:nvPr/>
        </p:nvSpPr>
        <p:spPr>
          <a:xfrm>
            <a:off x="981243" y="1101559"/>
            <a:ext cx="1013163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ea typeface="+mn-lt"/>
                <a:cs typeface="+mn-lt"/>
              </a:rPr>
              <a:t>Problem definition: 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With longer distances to reach destination, there is a necessity of a short term transport which needs to be fulfilled 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We found that approximately 75 % of the customers that we interviewed are facing this problem.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u="sng" dirty="0">
                <a:ea typeface="+mn-lt"/>
                <a:cs typeface="+mn-lt"/>
              </a:rPr>
              <a:t>Existing Alternatives: 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Rapido, Uber, Ola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We used the following tools to arrive at these findings: Online Survey, in-person Campus Interviews and Phone Calls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7AC42-3C6F-42A8-B2F2-FC587E18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911" y="98105"/>
            <a:ext cx="1310754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C0B6-871D-422F-BBA5-3F15A933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53" y="322897"/>
            <a:ext cx="9440413" cy="698045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algn="ctr"/>
            <a:r>
              <a:rPr lang="pt-BR" sz="2800" u="sng" dirty="0">
                <a:solidFill>
                  <a:schemeClr val="tx1"/>
                </a:solidFill>
                <a:latin typeface="Calibri"/>
              </a:rPr>
              <a:t>Interviews/surveys data</a:t>
            </a:r>
            <a:endParaRPr lang="en-US" sz="2800" u="sng" dirty="0">
              <a:solidFill>
                <a:schemeClr val="tx1"/>
              </a:solidFill>
              <a:latin typeface="Calibri"/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172A0F9D-3EAE-42B3-94E0-6A89F850A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1692"/>
              </p:ext>
            </p:extLst>
          </p:nvPr>
        </p:nvGraphicFramePr>
        <p:xfrm>
          <a:off x="614070" y="4722982"/>
          <a:ext cx="10963859" cy="18671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538107">
                  <a:extLst>
                    <a:ext uri="{9D8B030D-6E8A-4147-A177-3AD203B41FA5}">
                      <a16:colId xmlns:a16="http://schemas.microsoft.com/office/drawing/2014/main" val="1541680757"/>
                    </a:ext>
                  </a:extLst>
                </a:gridCol>
                <a:gridCol w="5425752">
                  <a:extLst>
                    <a:ext uri="{9D8B030D-6E8A-4147-A177-3AD203B41FA5}">
                      <a16:colId xmlns:a16="http://schemas.microsoft.com/office/drawing/2014/main" val="1345696960"/>
                    </a:ext>
                  </a:extLst>
                </a:gridCol>
              </a:tblGrid>
              <a:tr h="410329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Results</a:t>
                      </a:r>
                      <a:endParaRPr lang="en-US" sz="1300" dirty="0" err="1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3853841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customers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did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you</a:t>
                      </a:r>
                      <a:r>
                        <a:rPr lang="pt-BR" sz="1300" noProof="0" dirty="0"/>
                        <a:t> interview? (At </a:t>
                      </a:r>
                      <a:r>
                        <a:rPr lang="pt-BR" sz="1300" noProof="0" dirty="0" err="1"/>
                        <a:t>least</a:t>
                      </a:r>
                      <a:r>
                        <a:rPr lang="pt-BR" sz="1300" noProof="0" dirty="0"/>
                        <a:t> 25 for B2C </a:t>
                      </a:r>
                      <a:r>
                        <a:rPr lang="pt-BR" sz="1300" noProof="0" dirty="0" err="1"/>
                        <a:t>and</a:t>
                      </a:r>
                      <a:r>
                        <a:rPr lang="pt-BR" sz="1300" noProof="0" dirty="0"/>
                        <a:t> 2 for B2B)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27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061317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of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agree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this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is</a:t>
                      </a:r>
                      <a:r>
                        <a:rPr lang="pt-BR" sz="1300" noProof="0" dirty="0"/>
                        <a:t> a </a:t>
                      </a:r>
                      <a:r>
                        <a:rPr lang="pt-BR" sz="1300" noProof="0" dirty="0" err="1"/>
                        <a:t>problem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that</a:t>
                      </a:r>
                      <a:r>
                        <a:rPr lang="pt-BR" sz="1300" noProof="0" dirty="0"/>
                        <a:t> </a:t>
                      </a:r>
                      <a:r>
                        <a:rPr lang="pt-BR" sz="1300" noProof="0" dirty="0" err="1"/>
                        <a:t>needs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to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be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solved</a:t>
                      </a:r>
                      <a:r>
                        <a:rPr lang="pt-BR" sz="1300" noProof="0" dirty="0"/>
                        <a:t>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75%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5498997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of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them</a:t>
                      </a:r>
                      <a:r>
                        <a:rPr lang="pt-BR" sz="1300" noProof="0" dirty="0"/>
                        <a:t> </a:t>
                      </a:r>
                      <a:r>
                        <a:rPr lang="pt-BR" sz="1300" noProof="0" dirty="0" err="1"/>
                        <a:t>said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can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already</a:t>
                      </a:r>
                      <a:r>
                        <a:rPr lang="pt-BR" sz="1300" noProof="0" dirty="0"/>
                        <a:t> solve </a:t>
                      </a:r>
                      <a:r>
                        <a:rPr lang="pt-BR" sz="1300" noProof="0" dirty="0" err="1"/>
                        <a:t>this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problem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and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don't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need</a:t>
                      </a:r>
                      <a:r>
                        <a:rPr lang="pt-BR" sz="1300" noProof="0" dirty="0"/>
                        <a:t> a new </a:t>
                      </a:r>
                      <a:r>
                        <a:rPr lang="pt-BR" sz="1300" noProof="0" dirty="0" err="1"/>
                        <a:t>solution</a:t>
                      </a:r>
                      <a:r>
                        <a:rPr lang="pt-BR" sz="1300" noProof="0" dirty="0"/>
                        <a:t>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45%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9935106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423155-66A6-44B5-81E0-EC015024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332" y="92750"/>
            <a:ext cx="1310754" cy="1158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7A9298-808F-4680-A97E-D5BD69F1B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89" y="1147409"/>
            <a:ext cx="3138893" cy="1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ADAC4B-7908-47B0-A118-1696A59B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58" y="1099715"/>
            <a:ext cx="3138894" cy="15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45AF6-8AB5-41DF-8F52-DFC4F01D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89" y="2755956"/>
            <a:ext cx="3067036" cy="1591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4062-59E2-4339-8B5F-1E8C2AE87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320" y="2755956"/>
            <a:ext cx="3236181" cy="1559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43EE7-95D5-4E47-AC69-B88B9724F3D1}"/>
              </a:ext>
            </a:extLst>
          </p:cNvPr>
          <p:cNvSpPr txBox="1"/>
          <p:nvPr/>
        </p:nvSpPr>
        <p:spPr>
          <a:xfrm>
            <a:off x="4390573" y="2564184"/>
            <a:ext cx="117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 Link</a:t>
            </a:r>
            <a:endParaRPr lang="en-IN" sz="1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8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332174"/>
            <a:ext cx="10515600" cy="434975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pt-BR" u="sng" dirty="0">
                <a:solidFill>
                  <a:schemeClr val="tx1"/>
                </a:solidFill>
                <a:latin typeface="Raleway"/>
                <a:ea typeface="Raleway"/>
                <a:cs typeface="Raleway"/>
              </a:rPr>
              <a:t>CUSTOMER 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5A276B-2EE1-4BC4-A4A4-D35D3FC3E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2834"/>
              </p:ext>
            </p:extLst>
          </p:nvPr>
        </p:nvGraphicFramePr>
        <p:xfrm>
          <a:off x="538909" y="1806818"/>
          <a:ext cx="10963859" cy="287229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538107">
                  <a:extLst>
                    <a:ext uri="{9D8B030D-6E8A-4147-A177-3AD203B41FA5}">
                      <a16:colId xmlns:a16="http://schemas.microsoft.com/office/drawing/2014/main" val="1541680757"/>
                    </a:ext>
                  </a:extLst>
                </a:gridCol>
                <a:gridCol w="5425752">
                  <a:extLst>
                    <a:ext uri="{9D8B030D-6E8A-4147-A177-3AD203B41FA5}">
                      <a16:colId xmlns:a16="http://schemas.microsoft.com/office/drawing/2014/main" val="1345696960"/>
                    </a:ext>
                  </a:extLst>
                </a:gridCol>
              </a:tblGrid>
              <a:tr h="410329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Results</a:t>
                      </a:r>
                      <a:endParaRPr lang="en-US" sz="1300" err="1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3853841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Market type?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 Network Company (TNC)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061317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en-IN" sz="1300" dirty="0"/>
                        <a:t>What is/are your Customer Segment(s)?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Mass Market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5498997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/>
                        <a:t>What is your </a:t>
                      </a:r>
                      <a:r>
                        <a:rPr lang="pt-BR" sz="1300" b="0" u="none" strike="noStrike" noProof="0" dirty="0"/>
                        <a:t>TAM - Total Addressable Market?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30 million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99351067"/>
                  </a:ext>
                </a:extLst>
              </a:tr>
              <a:tr h="410328">
                <a:tc>
                  <a:txBody>
                    <a:bodyPr/>
                    <a:lstStyle/>
                    <a:p>
                      <a:r>
                        <a:rPr lang="pt-BR" sz="1300" noProof="0" dirty="0"/>
                        <a:t>What is your SAM – Serviceable Addressable Market?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3 million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83356641"/>
                  </a:ext>
                </a:extLst>
              </a:tr>
              <a:tr h="410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SOM – Serviceable Obtainable Market?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300 thousand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74229160"/>
                  </a:ext>
                </a:extLst>
              </a:tr>
              <a:tr h="410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Niche?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Organizational Transportation and Service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1017052-CEAD-4E06-A5FB-5261AC73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240" y="128644"/>
            <a:ext cx="1310754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279335" y="1129892"/>
            <a:ext cx="6762045" cy="15542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Goals</a:t>
            </a:r>
          </a:p>
          <a:p>
            <a:pPr defTabSz="914377"/>
            <a:endParaRPr lang="en-US" sz="700" b="1" dirty="0"/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Time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Money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Fuel Saving	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Energy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3284209" y="2569661"/>
            <a:ext cx="6120531" cy="15542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Frustrations </a:t>
            </a:r>
          </a:p>
          <a:p>
            <a:pPr defTabSz="914377"/>
            <a:endParaRPr lang="en-US" sz="700" b="1" dirty="0"/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Creates time impunctuality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Waste of energy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Walking in hot/sunny climate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377"/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3434963" y="3824333"/>
            <a:ext cx="8548238" cy="282397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Bio</a:t>
            </a:r>
          </a:p>
          <a:p>
            <a:pPr defTabSz="914377"/>
            <a:endParaRPr lang="en-US" sz="1051" b="1" dirty="0"/>
          </a:p>
          <a:p>
            <a:pPr defTabSz="914377"/>
            <a:r>
              <a:rPr lang="en-US" sz="1300" dirty="0"/>
              <a:t>Meet </a:t>
            </a:r>
            <a:r>
              <a:rPr lang="en-US" sz="1300" dirty="0" err="1"/>
              <a:t>Rishika</a:t>
            </a:r>
            <a:r>
              <a:rPr lang="en-US" sz="1300" dirty="0"/>
              <a:t> </a:t>
            </a:r>
            <a:r>
              <a:rPr lang="en-US" sz="1300" dirty="0" err="1"/>
              <a:t>Saaju</a:t>
            </a:r>
            <a:r>
              <a:rPr lang="en-US" sz="1300" dirty="0"/>
              <a:t>, an engineering student who studies in B.S. </a:t>
            </a:r>
            <a:r>
              <a:rPr lang="en-US" sz="1300" dirty="0" err="1"/>
              <a:t>Abdur</a:t>
            </a:r>
            <a:r>
              <a:rPr lang="en-US" sz="1300" dirty="0"/>
              <a:t> Rahman Crescent Institute of Science and Technology. </a:t>
            </a:r>
            <a:r>
              <a:rPr lang="en-US" sz="1300" dirty="0" err="1"/>
              <a:t>Rishika</a:t>
            </a:r>
            <a:r>
              <a:rPr lang="en-US" sz="1300" dirty="0"/>
              <a:t> is an forensic enthusiast and keeps researching about it daily on the internet. She strives to become a very good Cyber Forensic Researcher. Generally, she doesn’t like sharing rides with unknown personal and also hates walking or using the public transport, This is we provided her a solution and she was happy with our service and also rides participated in our test rides. </a:t>
            </a:r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2400" dirty="0"/>
          </a:p>
          <a:p>
            <a:pPr defTabSz="914377"/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082903" y="4993462"/>
            <a:ext cx="130503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914377"/>
            <a:r>
              <a:rPr lang="en-US" b="1" dirty="0"/>
              <a:t>Personality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76990" y="2011082"/>
            <a:ext cx="139102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914377"/>
            <a:r>
              <a:rPr lang="en-US" b="1" dirty="0"/>
              <a:t>Motivations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095" y="3815113"/>
            <a:ext cx="26873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1400" dirty="0"/>
              <a:t>Age (in years): 20</a:t>
            </a:r>
          </a:p>
          <a:p>
            <a:pPr defTabSz="914377"/>
            <a:r>
              <a:rPr lang="en-US" sz="1400" dirty="0"/>
              <a:t>Gender: Female</a:t>
            </a:r>
          </a:p>
          <a:p>
            <a:pPr defTabSz="914377"/>
            <a:r>
              <a:rPr lang="en-US" sz="1400" dirty="0"/>
              <a:t>Profession: Student</a:t>
            </a:r>
          </a:p>
          <a:p>
            <a:pPr defTabSz="914377"/>
            <a:r>
              <a:rPr lang="en-US" sz="1400" dirty="0"/>
              <a:t>Location: ECR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83992" y="1009900"/>
            <a:ext cx="1145885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Insightful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39336" y="1009900"/>
            <a:ext cx="1569824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Intelligent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11664" y="1009900"/>
            <a:ext cx="1569824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Generous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8095" y="2984665"/>
            <a:ext cx="2687337" cy="70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A studious student who doesn’t want any delay in her 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261" y="224727"/>
            <a:ext cx="8530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 u="sng" dirty="0"/>
              <a:t>CUSTOMER PERSONA </a:t>
            </a:r>
            <a:r>
              <a:rPr lang="en-US" sz="1400" b="1" u="sng" dirty="0"/>
              <a:t>(PRESENT CUSTOMER PERSONA FOR ALL CUSTOMER SEGMENTS)</a:t>
            </a:r>
            <a:endParaRPr lang="en-US" sz="2400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8096" y="913004"/>
            <a:ext cx="268733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r>
              <a:rPr lang="en-IN" b="1" dirty="0"/>
              <a:t>Insert your customer’s picture/photo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9404739" y="2426281"/>
            <a:ext cx="2578461" cy="1348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48095" y="5403130"/>
            <a:ext cx="2655088" cy="1348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7BD17-B317-47E5-B515-699B9F87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372" y="107222"/>
            <a:ext cx="1310754" cy="11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F2479-E6B1-4C18-A891-A73721F1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81" y="1051950"/>
            <a:ext cx="2665763" cy="1753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3269A-6E80-4DBA-B408-90F5F22C0ED6}"/>
              </a:ext>
            </a:extLst>
          </p:cNvPr>
          <p:cNvSpPr txBox="1"/>
          <p:nvPr/>
        </p:nvSpPr>
        <p:spPr>
          <a:xfrm>
            <a:off x="9585434" y="2684164"/>
            <a:ext cx="19233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Won't have to walk a 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Can get early to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Can trust on the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69A65-D129-40FD-AAD8-6333FE9A4114}"/>
              </a:ext>
            </a:extLst>
          </p:cNvPr>
          <p:cNvSpPr txBox="1"/>
          <p:nvPr/>
        </p:nvSpPr>
        <p:spPr>
          <a:xfrm>
            <a:off x="446263" y="5563702"/>
            <a:ext cx="2336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fun, entertaining and very knowledgeable person to interact with</a:t>
            </a:r>
          </a:p>
        </p:txBody>
      </p:sp>
    </p:spTree>
    <p:extLst>
      <p:ext uri="{BB962C8B-B14F-4D97-AF65-F5344CB8AC3E}">
        <p14:creationId xmlns:p14="http://schemas.microsoft.com/office/powerpoint/2010/main" val="387521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C5B49-EBDC-44BD-AE70-269DAAB1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668" y="114008"/>
            <a:ext cx="1310754" cy="11583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291064-5DD0-4C8C-84BE-81845D6A50E0}"/>
              </a:ext>
            </a:extLst>
          </p:cNvPr>
          <p:cNvSpPr/>
          <p:nvPr/>
        </p:nvSpPr>
        <p:spPr>
          <a:xfrm>
            <a:off x="3839914" y="2879871"/>
            <a:ext cx="3796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08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7B95A27167A747B13EC948CB3871FA" ma:contentTypeVersion="12" ma:contentTypeDescription="Create a new document." ma:contentTypeScope="" ma:versionID="7a1dd4353e2edcbef7b691a2251ff36c">
  <xsd:schema xmlns:xsd="http://www.w3.org/2001/XMLSchema" xmlns:xs="http://www.w3.org/2001/XMLSchema" xmlns:p="http://schemas.microsoft.com/office/2006/metadata/properties" xmlns:ns2="afc5ed1d-8dea-41e1-bc74-a2fdb3a28025" xmlns:ns3="2adb86e0-974a-4758-a754-f156a787bf7b" targetNamespace="http://schemas.microsoft.com/office/2006/metadata/properties" ma:root="true" ma:fieldsID="659404a41c81c26a91f9dc97c9dca719" ns2:_="" ns3:_="">
    <xsd:import namespace="afc5ed1d-8dea-41e1-bc74-a2fdb3a28025"/>
    <xsd:import namespace="2adb86e0-974a-4758-a754-f156a787bf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5ed1d-8dea-41e1-bc74-a2fdb3a28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b86e0-974a-4758-a754-f156a787bf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74F2E0-F73B-4520-902C-3EB8FDE444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c5ed1d-8dea-41e1-bc74-a2fdb3a28025"/>
    <ds:schemaRef ds:uri="2adb86e0-974a-4758-a754-f156a787bf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344898-FD7B-4567-8BDC-9D4A1740EF3E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adb86e0-974a-4758-a754-f156a787bf7b"/>
    <ds:schemaRef ds:uri="afc5ed1d-8dea-41e1-bc74-a2fdb3a2802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A5E3816-CD3D-47DE-8AC4-B7E28925F7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3810</TotalTime>
  <Words>898</Words>
  <Application>Microsoft Office PowerPoint</Application>
  <PresentationFormat>Widescreen</PresentationFormat>
  <Paragraphs>133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</vt:lpstr>
      <vt:lpstr>Calibri</vt:lpstr>
      <vt:lpstr>Raleway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PROBLEM</vt:lpstr>
      <vt:lpstr>Interviews/surveys data</vt:lpstr>
      <vt:lpstr>CUSTOMER 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Bonang</dc:creator>
  <cp:lastModifiedBy>tharun tech</cp:lastModifiedBy>
  <cp:revision>347</cp:revision>
  <dcterms:created xsi:type="dcterms:W3CDTF">2021-04-20T09:38:22Z</dcterms:created>
  <dcterms:modified xsi:type="dcterms:W3CDTF">2022-04-13T15:50:26Z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0x010100DF7B95A27167A747B13EC948CB3871FA</vt:lpwstr>
  </property>
</Properties>
</file>